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0" r:id="rId4"/>
    <p:sldId id="266" r:id="rId5"/>
    <p:sldId id="261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3096" autoAdjust="0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F8E9D-9766-4149-BD26-C414E622B70F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C26E6-BA78-4893-B64E-5B3894EA6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58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26E6-BA78-4893-B64E-5B3894EA65C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9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 balla …….tutti insieme a</a:t>
            </a:r>
            <a:r>
              <a:rPr lang="it-IT" baseline="0" dirty="0" smtClean="0"/>
              <a:t> ritmo di musica!!!!!!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26E6-BA78-4893-B64E-5B3894EA65C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2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91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27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642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85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1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998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65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6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3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79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41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66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66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43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93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45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FDBA-2DC8-4B56-956A-D89FC11E9F60}" type="datetimeFigureOut">
              <a:rPr lang="it-IT" smtClean="0"/>
              <a:t>12/07/2017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EC7C9C-DA1B-4B11-AB41-7A64BB507D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6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Laboratorio Musica</a:t>
            </a:r>
            <a:br>
              <a:rPr lang="it-IT" dirty="0" smtClean="0"/>
            </a:br>
            <a:r>
              <a:rPr lang="it-IT" dirty="0" smtClean="0"/>
              <a:t>scuola infanzia a.s.2016/17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3284984"/>
            <a:ext cx="6624736" cy="1440160"/>
          </a:xfrm>
        </p:spPr>
        <p:txBody>
          <a:bodyPr>
            <a:normAutofit/>
          </a:bodyPr>
          <a:lstStyle/>
          <a:p>
            <a:endParaRPr lang="it-IT" sz="4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6390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44008" y="393305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87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Costruiamo strumenti musicali!!!</a:t>
            </a:r>
            <a:endParaRPr lang="it-IT" dirty="0"/>
          </a:p>
        </p:txBody>
      </p:sp>
      <p:pic>
        <p:nvPicPr>
          <p:cNvPr id="3074" name="Picture 2" descr="C:\Users\lori\Desktop\progetto musica foto\IMG-20170606-WA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205" y="2136775"/>
            <a:ext cx="2119015" cy="3767138"/>
          </a:xfr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5" y="2904380"/>
            <a:ext cx="3197225" cy="2231928"/>
          </a:xfrm>
        </p:spPr>
      </p:pic>
      <p:pic>
        <p:nvPicPr>
          <p:cNvPr id="3075" name="Picture 3" descr="C:\Users\lori\Desktop\progetto musica foto\IMG-20170606-WA00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888432" cy="30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ri\Desktop\progetto musica foto\IMG-20170606-WA0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08229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smtClean="0"/>
              <a:t>Che </a:t>
            </a:r>
            <a:r>
              <a:rPr lang="it-IT" sz="2400" dirty="0" err="1" smtClean="0"/>
              <a:t>divertimentooooooo</a:t>
            </a:r>
            <a:endParaRPr lang="it-IT" sz="2400" dirty="0"/>
          </a:p>
        </p:txBody>
      </p:sp>
      <p:pic>
        <p:nvPicPr>
          <p:cNvPr id="2051" name="Picture 3" descr="C:\Users\lori\Desktop\progetto musica foto\IMG-20170606-WA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154298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6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ori\Desktop\progetto musica foto\IMG-20170606-WA0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32656"/>
            <a:ext cx="2232248" cy="37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ori\Desktop\progetto musica foto\IMG-20170606-WA0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93" y="332656"/>
            <a:ext cx="2088232" cy="37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58889"/>
            <a:ext cx="403542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007025" y="391424"/>
            <a:ext cx="3813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E’ adesso si suona seguendo il ritmo della musica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107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ori\Desktop\progetto musica foto\20170607_1055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99992" y="620688"/>
            <a:ext cx="4186808" cy="55054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dirty="0" smtClean="0"/>
              <a:t>Pasta e bottiglie per fare musica!</a:t>
            </a:r>
            <a:endParaRPr lang="it-IT" sz="2400" dirty="0"/>
          </a:p>
        </p:txBody>
      </p:sp>
      <p:pic>
        <p:nvPicPr>
          <p:cNvPr id="6148" name="Picture 4" descr="C:\Users\lori\Desktop\progetto musica foto\20170607_105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73425"/>
            <a:ext cx="51845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9" y="692696"/>
            <a:ext cx="4038600" cy="2271712"/>
          </a:xfrm>
        </p:spPr>
      </p:pic>
      <p:pic>
        <p:nvPicPr>
          <p:cNvPr id="1027" name="Picture 3" descr="C:\Users\lori\Desktop\progetto musica foto\20170607_1106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34547"/>
            <a:ext cx="4067944" cy="228821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58" y="3127909"/>
            <a:ext cx="3858377" cy="217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 balla </a:t>
            </a:r>
            <a:r>
              <a:rPr lang="it-IT" dirty="0" err="1" smtClean="0"/>
              <a:t>insiemeeee</a:t>
            </a:r>
            <a:endParaRPr lang="it-IT" dirty="0"/>
          </a:p>
        </p:txBody>
      </p:sp>
      <p:pic>
        <p:nvPicPr>
          <p:cNvPr id="2050" name="Picture 2" descr="C:\Users\lori\Desktop\progetto musica foto\20170607_1111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92" y="1609576"/>
            <a:ext cx="4038600" cy="2272751"/>
          </a:xfrm>
        </p:spPr>
      </p:pic>
      <p:pic>
        <p:nvPicPr>
          <p:cNvPr id="2051" name="Picture 3" descr="C:\Users\lori\Desktop\progetto musica foto\20170607_1103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0020" y="1992033"/>
            <a:ext cx="4038600" cy="2272751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37112"/>
            <a:ext cx="3768420" cy="211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8003232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032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300</TotalTime>
  <Words>40</Words>
  <Application>Microsoft Office PowerPoint</Application>
  <PresentationFormat>Presentazione su schermo (4:3)</PresentationFormat>
  <Paragraphs>9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Filo</vt:lpstr>
      <vt:lpstr>Laboratorio Musica scuola infanzia a.s.2016/17</vt:lpstr>
      <vt:lpstr>Presentazione standard di PowerPoint</vt:lpstr>
      <vt:lpstr>Costruiamo strumenti musicali!!!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 balla insiemeeee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’’MUSICA IN GIOCO’’</dc:title>
  <dc:creator>lori</dc:creator>
  <cp:lastModifiedBy>Daniela Cacciapuoti</cp:lastModifiedBy>
  <cp:revision>31</cp:revision>
  <dcterms:created xsi:type="dcterms:W3CDTF">2017-06-26T19:32:54Z</dcterms:created>
  <dcterms:modified xsi:type="dcterms:W3CDTF">2017-07-12T19:55:27Z</dcterms:modified>
</cp:coreProperties>
</file>